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366962"/>
            <a:ext cx="817245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76362"/>
            <a:ext cx="115062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6685" y="27783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8629" y="452614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022" y="44451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598" y="5013176"/>
            <a:ext cx="9954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47875"/>
            <a:ext cx="115157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1195" y="322722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517" y="37943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7479" y="438468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05012"/>
            <a:ext cx="114395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46085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43050"/>
            <a:ext cx="111347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9330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